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3" d="100"/>
          <a:sy n="43" d="100"/>
        </p:scale>
        <p:origin x="7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6C66B1F-DF4B-446C-9BD6-5DF290FF0F70}" type="datetimeFigureOut">
              <a:rPr lang="en-US" smtClean="0"/>
              <a:t>2/10/2020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0D8608B-81CD-4B6E-8CDA-B0E84DB2760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28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C66B1F-DF4B-446C-9BD6-5DF290FF0F70}"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8608B-81CD-4B6E-8CDA-B0E84DB2760F}" type="slidenum">
              <a:rPr lang="en-US" smtClean="0"/>
              <a:t>‹#›</a:t>
            </a:fld>
            <a:endParaRPr lang="en-US"/>
          </a:p>
        </p:txBody>
      </p:sp>
    </p:spTree>
    <p:extLst>
      <p:ext uri="{BB962C8B-B14F-4D97-AF65-F5344CB8AC3E}">
        <p14:creationId xmlns:p14="http://schemas.microsoft.com/office/powerpoint/2010/main" val="137260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C66B1F-DF4B-446C-9BD6-5DF290FF0F70}"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608B-81CD-4B6E-8CDA-B0E84DB2760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34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C66B1F-DF4B-446C-9BD6-5DF290FF0F70}"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608B-81CD-4B6E-8CDA-B0E84DB2760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36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C66B1F-DF4B-446C-9BD6-5DF290FF0F70}"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608B-81CD-4B6E-8CDA-B0E84DB2760F}" type="slidenum">
              <a:rPr lang="en-US" smtClean="0"/>
              <a:t>‹#›</a:t>
            </a:fld>
            <a:endParaRPr lang="en-US"/>
          </a:p>
        </p:txBody>
      </p:sp>
    </p:spTree>
    <p:extLst>
      <p:ext uri="{BB962C8B-B14F-4D97-AF65-F5344CB8AC3E}">
        <p14:creationId xmlns:p14="http://schemas.microsoft.com/office/powerpoint/2010/main" val="3099683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C66B1F-DF4B-446C-9BD6-5DF290FF0F70}"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608B-81CD-4B6E-8CDA-B0E84DB2760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35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C66B1F-DF4B-446C-9BD6-5DF290FF0F70}"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608B-81CD-4B6E-8CDA-B0E84DB2760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639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C66B1F-DF4B-446C-9BD6-5DF290FF0F70}"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608B-81CD-4B6E-8CDA-B0E84DB276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369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C66B1F-DF4B-446C-9BD6-5DF290FF0F70}"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608B-81CD-4B6E-8CDA-B0E84DB2760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41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C66B1F-DF4B-446C-9BD6-5DF290FF0F70}"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608B-81CD-4B6E-8CDA-B0E84DB2760F}" type="slidenum">
              <a:rPr lang="en-US" smtClean="0"/>
              <a:t>‹#›</a:t>
            </a:fld>
            <a:endParaRPr lang="en-US"/>
          </a:p>
        </p:txBody>
      </p:sp>
    </p:spTree>
    <p:extLst>
      <p:ext uri="{BB962C8B-B14F-4D97-AF65-F5344CB8AC3E}">
        <p14:creationId xmlns:p14="http://schemas.microsoft.com/office/powerpoint/2010/main" val="12644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C66B1F-DF4B-446C-9BD6-5DF290FF0F70}"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8608B-81CD-4B6E-8CDA-B0E84DB2760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29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C66B1F-DF4B-446C-9BD6-5DF290FF0F70}"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8608B-81CD-4B6E-8CDA-B0E84DB2760F}" type="slidenum">
              <a:rPr lang="en-US" smtClean="0"/>
              <a:t>‹#›</a:t>
            </a:fld>
            <a:endParaRPr lang="en-US"/>
          </a:p>
        </p:txBody>
      </p:sp>
    </p:spTree>
    <p:extLst>
      <p:ext uri="{BB962C8B-B14F-4D97-AF65-F5344CB8AC3E}">
        <p14:creationId xmlns:p14="http://schemas.microsoft.com/office/powerpoint/2010/main" val="199460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C66B1F-DF4B-446C-9BD6-5DF290FF0F70}"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8608B-81CD-4B6E-8CDA-B0E84DB2760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6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C66B1F-DF4B-446C-9BD6-5DF290FF0F70}"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8608B-81CD-4B6E-8CDA-B0E84DB276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63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66B1F-DF4B-446C-9BD6-5DF290FF0F70}"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8608B-81CD-4B6E-8CDA-B0E84DB2760F}" type="slidenum">
              <a:rPr lang="en-US" smtClean="0"/>
              <a:t>‹#›</a:t>
            </a:fld>
            <a:endParaRPr lang="en-US"/>
          </a:p>
        </p:txBody>
      </p:sp>
    </p:spTree>
    <p:extLst>
      <p:ext uri="{BB962C8B-B14F-4D97-AF65-F5344CB8AC3E}">
        <p14:creationId xmlns:p14="http://schemas.microsoft.com/office/powerpoint/2010/main" val="162375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C66B1F-DF4B-446C-9BD6-5DF290FF0F70}"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8608B-81CD-4B6E-8CDA-B0E84DB2760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31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C66B1F-DF4B-446C-9BD6-5DF290FF0F70}"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8608B-81CD-4B6E-8CDA-B0E84DB2760F}" type="slidenum">
              <a:rPr lang="en-US" smtClean="0"/>
              <a:t>‹#›</a:t>
            </a:fld>
            <a:endParaRPr lang="en-US"/>
          </a:p>
        </p:txBody>
      </p:sp>
    </p:spTree>
    <p:extLst>
      <p:ext uri="{BB962C8B-B14F-4D97-AF65-F5344CB8AC3E}">
        <p14:creationId xmlns:p14="http://schemas.microsoft.com/office/powerpoint/2010/main" val="128635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C66B1F-DF4B-446C-9BD6-5DF290FF0F70}" type="datetimeFigureOut">
              <a:rPr lang="en-US" smtClean="0"/>
              <a:t>2/10/2020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D8608B-81CD-4B6E-8CDA-B0E84DB2760F}" type="slidenum">
              <a:rPr lang="en-US" smtClean="0"/>
              <a:t>‹#›</a:t>
            </a:fld>
            <a:endParaRPr lang="en-US"/>
          </a:p>
        </p:txBody>
      </p:sp>
    </p:spTree>
    <p:extLst>
      <p:ext uri="{BB962C8B-B14F-4D97-AF65-F5344CB8AC3E}">
        <p14:creationId xmlns:p14="http://schemas.microsoft.com/office/powerpoint/2010/main" val="344985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fldoe.org/core/fileparse.php/7531/urlt/job-shadowing.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Austin Phillips/Desiree </a:t>
            </a:r>
            <a:r>
              <a:rPr lang="en-US" dirty="0" err="1" smtClean="0"/>
              <a:t>Sprayberry</a:t>
            </a:r>
            <a:endParaRPr lang="en-US" dirty="0"/>
          </a:p>
        </p:txBody>
      </p:sp>
      <p:sp>
        <p:nvSpPr>
          <p:cNvPr id="5" name="Subtitle 4"/>
          <p:cNvSpPr>
            <a:spLocks noGrp="1"/>
          </p:cNvSpPr>
          <p:nvPr>
            <p:ph type="subTitle" idx="1"/>
          </p:nvPr>
        </p:nvSpPr>
        <p:spPr/>
        <p:txBody>
          <a:bodyPr/>
          <a:lstStyle/>
          <a:p>
            <a:r>
              <a:rPr lang="en-US" dirty="0" smtClean="0"/>
              <a:t>Job Shadowing Experience</a:t>
            </a:r>
            <a:endParaRPr lang="en-US" dirty="0"/>
          </a:p>
        </p:txBody>
      </p:sp>
    </p:spTree>
    <p:extLst>
      <p:ext uri="{BB962C8B-B14F-4D97-AF65-F5344CB8AC3E}">
        <p14:creationId xmlns:p14="http://schemas.microsoft.com/office/powerpoint/2010/main" val="215439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Dolly </a:t>
            </a:r>
            <a:r>
              <a:rPr lang="en-US" b="1" dirty="0" err="1" smtClean="0"/>
              <a:t>Goodpuppy</a:t>
            </a:r>
            <a:endParaRPr lang="en-US" b="1" dirty="0"/>
          </a:p>
        </p:txBody>
      </p:sp>
      <p:pic>
        <p:nvPicPr>
          <p:cNvPr id="7" name="image1.png"/>
          <p:cNvPicPr>
            <a:picLocks noGrp="1"/>
          </p:cNvPicPr>
          <p:nvPr>
            <p:ph sz="half" idx="2"/>
          </p:nvPr>
        </p:nvPicPr>
        <p:blipFill>
          <a:blip r:embed="rId2"/>
          <a:srcRect l="2575" t="12590" b="15496"/>
          <a:stretch>
            <a:fillRect/>
          </a:stretch>
        </p:blipFill>
        <p:spPr>
          <a:xfrm>
            <a:off x="1164494" y="2512292"/>
            <a:ext cx="2086706" cy="3640138"/>
          </a:xfrm>
          <a:prstGeom prst="rect">
            <a:avLst/>
          </a:prstGeom>
          <a:ln/>
        </p:spPr>
      </p:pic>
      <p:pic>
        <p:nvPicPr>
          <p:cNvPr id="8" name="image2.png"/>
          <p:cNvPicPr/>
          <p:nvPr/>
        </p:nvPicPr>
        <p:blipFill>
          <a:blip r:embed="rId3"/>
          <a:srcRect t="12218" b="12218"/>
          <a:stretch>
            <a:fillRect/>
          </a:stretch>
        </p:blipFill>
        <p:spPr>
          <a:xfrm>
            <a:off x="3608812" y="2512293"/>
            <a:ext cx="2214245" cy="3640138"/>
          </a:xfrm>
          <a:prstGeom prst="rect">
            <a:avLst/>
          </a:prstGeom>
          <a:ln/>
        </p:spPr>
      </p:pic>
      <p:sp>
        <p:nvSpPr>
          <p:cNvPr id="10" name="Rectangle 2"/>
          <p:cNvSpPr>
            <a:spLocks noGrp="1" noChangeArrowheads="1"/>
          </p:cNvSpPr>
          <p:nvPr>
            <p:ph type="body" sz="quarter" idx="3"/>
          </p:nvPr>
        </p:nvSpPr>
        <p:spPr bwMode="auto">
          <a:xfrm>
            <a:off x="5985164" y="2943998"/>
            <a:ext cx="541250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The location of this job shadowing experience/ volunteering is in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 Barnesville, Georgia. I do not know the exact address. I volunteer at</a:t>
            </a:r>
            <a:r>
              <a:rPr kumimoji="0" lang="en-US" altLang="en-US" sz="1400" b="0" i="0" u="none" strike="noStrike" cap="none" normalizeH="0" dirty="0" smtClean="0">
                <a:ln>
                  <a:noFill/>
                </a:ln>
                <a:solidFill>
                  <a:schemeClr val="tx1"/>
                </a:solidFill>
                <a:effectLst/>
                <a:latin typeface="Arial" panose="020B0604020202020204" pitchFamily="34" charset="0"/>
                <a:ea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Dolly Good Puppy. I go every single Saturday/Sunday. I volunteer 3-4 hours</a:t>
            </a:r>
            <a:r>
              <a:rPr kumimoji="0" lang="en-US" altLang="en-US" sz="1400" b="0" i="0" u="none" strike="noStrike" cap="none" normalizeH="0" dirty="0" smtClean="0">
                <a:ln>
                  <a:noFill/>
                </a:ln>
                <a:solidFill>
                  <a:schemeClr val="tx1"/>
                </a:solidFill>
                <a:effectLst/>
                <a:latin typeface="Arial" panose="020B0604020202020204" pitchFamily="34" charset="0"/>
                <a:ea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every Saturday or Sunday. Austin and I go and do many things. When we first get there we like to say Hey to all of the dogs. Then we like to walk some of them that loved to be walked. Then we snuggles with all our little dog friends whom we love endlessly.</a:t>
            </a:r>
            <a:r>
              <a:rPr kumimoji="0" lang="en-US" altLang="en-US" sz="1400" b="0" i="0" u="none" strike="noStrike" cap="none" normalizeH="0" dirty="0" smtClean="0">
                <a:ln>
                  <a:noFill/>
                </a:ln>
                <a:solidFill>
                  <a:schemeClr val="tx1"/>
                </a:solidFill>
                <a:effectLst/>
                <a:latin typeface="Arial" panose="020B0604020202020204" pitchFamily="34" charset="0"/>
                <a:ea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Their like our best friends but in dog form. We love to go and make a difference in their sweet little lives. They are all so happy and friendly. They love all the company and attention they can get. </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142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34" t="13486" r="13034" b="22127"/>
          <a:stretch/>
        </p:blipFill>
        <p:spPr bwMode="auto">
          <a:xfrm>
            <a:off x="1551709" y="988291"/>
            <a:ext cx="9125527" cy="4475884"/>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288145" y="1921164"/>
            <a:ext cx="1375295" cy="3177309"/>
          </a:xfrm>
          <a:prstGeom prst="rect">
            <a:avLst/>
          </a:prstGeom>
          <a:solidFill>
            <a:schemeClr val="accent6">
              <a:lumMod val="60000"/>
              <a:lumOff val="40000"/>
              <a:alpha val="18000"/>
            </a:schemeClr>
          </a:solidFill>
        </p:spPr>
        <p:txBody>
          <a:bodyPr wrap="square" rtlCol="0">
            <a:spAutoFit/>
          </a:bodyPr>
          <a:lstStyle/>
          <a:p>
            <a:endParaRPr lang="en-US" dirty="0"/>
          </a:p>
        </p:txBody>
      </p:sp>
      <p:sp>
        <p:nvSpPr>
          <p:cNvPr id="6" name="TextBox 5"/>
          <p:cNvSpPr txBox="1"/>
          <p:nvPr/>
        </p:nvSpPr>
        <p:spPr>
          <a:xfrm>
            <a:off x="1727200" y="5464175"/>
            <a:ext cx="8280400" cy="646331"/>
          </a:xfrm>
          <a:prstGeom prst="rect">
            <a:avLst/>
          </a:prstGeom>
          <a:noFill/>
        </p:spPr>
        <p:txBody>
          <a:bodyPr wrap="square" rtlCol="0">
            <a:spAutoFit/>
          </a:bodyPr>
          <a:lstStyle/>
          <a:p>
            <a:r>
              <a:rPr lang="en-US" dirty="0" smtClean="0"/>
              <a:t>Comments: Engaging presentation and held student attention. Very </a:t>
            </a:r>
            <a:r>
              <a:rPr lang="en-US" dirty="0" err="1" smtClean="0"/>
              <a:t>enthuasiatic</a:t>
            </a:r>
            <a:r>
              <a:rPr lang="en-US" dirty="0" smtClean="0"/>
              <a:t> and has made has this experience part of your weekly plans and is listed on your phone calendar. </a:t>
            </a:r>
            <a:endParaRPr lang="en-US" dirty="0"/>
          </a:p>
        </p:txBody>
      </p:sp>
    </p:spTree>
    <p:extLst>
      <p:ext uri="{BB962C8B-B14F-4D97-AF65-F5344CB8AC3E}">
        <p14:creationId xmlns:p14="http://schemas.microsoft.com/office/powerpoint/2010/main" val="263873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Job Shadowing Lesson Plan</a:t>
            </a:r>
            <a:br>
              <a:rPr lang="en-US" dirty="0" smtClean="0"/>
            </a:br>
            <a:r>
              <a:rPr lang="en-US" dirty="0" smtClean="0"/>
              <a:t> </a:t>
            </a:r>
            <a:r>
              <a:rPr lang="en-US" sz="2200" dirty="0" smtClean="0"/>
              <a:t>BMT-BC-8 Communications in the Workplace</a:t>
            </a:r>
            <a:endParaRPr lang="en-US" sz="2200" dirty="0"/>
          </a:p>
        </p:txBody>
      </p:sp>
      <p:sp>
        <p:nvSpPr>
          <p:cNvPr id="4" name="Content Placeholder 3"/>
          <p:cNvSpPr>
            <a:spLocks noGrp="1"/>
          </p:cNvSpPr>
          <p:nvPr>
            <p:ph idx="1"/>
          </p:nvPr>
        </p:nvSpPr>
        <p:spPr/>
        <p:txBody>
          <a:bodyPr>
            <a:normAutofit fontScale="92500"/>
          </a:bodyPr>
          <a:lstStyle/>
          <a:p>
            <a:r>
              <a:rPr lang="en-US" dirty="0"/>
              <a:t>Description of Activity: </a:t>
            </a:r>
            <a:r>
              <a:rPr lang="en-US" dirty="0" smtClean="0"/>
              <a:t> </a:t>
            </a:r>
            <a:r>
              <a:rPr lang="en-US" dirty="0"/>
              <a:t>Introduce students to the concept of job shadowing where they will “shadow” an adult at his or her job for part or all of a work day. The job shadow will let them see a sample career in action and visit a real workplace. </a:t>
            </a:r>
            <a:endParaRPr lang="en-US" dirty="0" smtClean="0"/>
          </a:p>
          <a:p>
            <a:r>
              <a:rPr lang="en-US" dirty="0"/>
              <a:t>Coach the students on the questions they should ask during the job shadow </a:t>
            </a:r>
            <a:r>
              <a:rPr lang="en-US" dirty="0" smtClean="0"/>
              <a:t>day</a:t>
            </a:r>
          </a:p>
          <a:p>
            <a:r>
              <a:rPr lang="en-US" dirty="0"/>
              <a:t>Students should write a summary of their shadowing experience. </a:t>
            </a:r>
          </a:p>
          <a:p>
            <a:r>
              <a:rPr lang="en-US" dirty="0" smtClean="0"/>
              <a:t>Evaluation</a:t>
            </a:r>
            <a:r>
              <a:rPr lang="en-US" dirty="0"/>
              <a:t>: Students will participate in a job shadow experience, interview the hosts, and reflect on their experience. </a:t>
            </a:r>
            <a:endParaRPr lang="en-US" dirty="0" smtClean="0"/>
          </a:p>
          <a:p>
            <a:pPr marL="0" indent="0">
              <a:buNone/>
            </a:pPr>
            <a:r>
              <a:rPr lang="en-US" sz="1300" dirty="0">
                <a:hlinkClick r:id="rId2"/>
              </a:rPr>
              <a:t>http://www.fldoe.org/core/fileparse.php/7531/urlt/job-shadowing.pdf</a:t>
            </a:r>
            <a:endParaRPr lang="en-US" sz="1300" dirty="0"/>
          </a:p>
        </p:txBody>
      </p:sp>
    </p:spTree>
    <p:extLst>
      <p:ext uri="{BB962C8B-B14F-4D97-AF65-F5344CB8AC3E}">
        <p14:creationId xmlns:p14="http://schemas.microsoft.com/office/powerpoint/2010/main" val="236108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292</Words>
  <Application>Microsoft Office PowerPoint</Application>
  <PresentationFormat>Widescreen</PresentationFormat>
  <Paragraphs>12</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Austin Phillips/Desiree Sprayberry</vt:lpstr>
      <vt:lpstr>Dolly Goodpuppy</vt:lpstr>
      <vt:lpstr>PowerPoint Presentation</vt:lpstr>
      <vt:lpstr> Job Shadowing Lesson Plan  BMT-BC-8 Communications in the Workplace</vt:lpstr>
    </vt:vector>
  </TitlesOfParts>
  <Company>Lamar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Austin Phillips/Desiree Sprayberry</dc:title>
  <dc:creator>Sharonda Bostic</dc:creator>
  <cp:lastModifiedBy>Sharonda Bostic</cp:lastModifiedBy>
  <cp:revision>4</cp:revision>
  <dcterms:created xsi:type="dcterms:W3CDTF">2020-01-29T15:14:28Z</dcterms:created>
  <dcterms:modified xsi:type="dcterms:W3CDTF">2020-02-10T17:53:31Z</dcterms:modified>
</cp:coreProperties>
</file>