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4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7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32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60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55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52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33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3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6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5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6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8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84587" y="395585"/>
            <a:ext cx="9108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Lamar County High School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0629"/>
              </p:ext>
            </p:extLst>
          </p:nvPr>
        </p:nvGraphicFramePr>
        <p:xfrm>
          <a:off x="1860550" y="2281766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19-20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Student: Teacher</a:t>
                      </a:r>
                      <a:r>
                        <a:rPr lang="en-US" baseline="0" dirty="0" smtClean="0"/>
                        <a:t>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19:1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Minority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39%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85-89%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35-39%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191624"/>
              </p:ext>
            </p:extLst>
          </p:nvPr>
        </p:nvGraphicFramePr>
        <p:xfrm>
          <a:off x="1860550" y="52535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33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>Lamar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Sharonda Bostic</dc:creator>
  <cp:lastModifiedBy>Sharonda Bostic</cp:lastModifiedBy>
  <cp:revision>3</cp:revision>
  <dcterms:created xsi:type="dcterms:W3CDTF">2019-10-01T11:45:07Z</dcterms:created>
  <dcterms:modified xsi:type="dcterms:W3CDTF">2019-10-01T12:21:01Z</dcterms:modified>
</cp:coreProperties>
</file>